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8"/>
    <p:restoredTop sz="94607"/>
  </p:normalViewPr>
  <p:slideViewPr>
    <p:cSldViewPr snapToGrid="0" snapToObjects="1">
      <p:cViewPr varScale="1">
        <p:scale>
          <a:sx n="68" d="100"/>
          <a:sy n="68" d="100"/>
        </p:scale>
        <p:origin x="232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-very important mineral to study in the field of planetary science</a:t>
            </a:r>
          </a:p>
          <a:p>
            <a:r>
              <a:rPr lang="en-US" dirty="0"/>
              <a:t>-Earth’s upper mantle and expected to be in rocky exoplanets</a:t>
            </a:r>
          </a:p>
          <a:p>
            <a:r>
              <a:rPr lang="en-US" dirty="0"/>
              <a:t>-abundant in space: meteorites, comets, accretion disks around young stars</a:t>
            </a:r>
          </a:p>
          <a:p>
            <a:r>
              <a:rPr lang="en-US" dirty="0"/>
              <a:t>-phase changes drive deep earthquake generation</a:t>
            </a:r>
          </a:p>
          <a:p>
            <a:r>
              <a:rPr lang="en-US" dirty="0"/>
              <a:t>-but mostly: second bullet</a:t>
            </a:r>
          </a:p>
          <a:p>
            <a:r>
              <a:rPr lang="en-US" dirty="0"/>
              <a:t>-also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r>
              <a:rPr lang="en-US" dirty="0"/>
              <a:t>-accurate data about its phase transitions can help verify and add to theoretical models of these exoplanets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Anusonti-Inthra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6676D-0CE3-1C43-8628-7458E920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55" y="4024329"/>
            <a:ext cx="4352395" cy="28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F81C-394B-144D-9CDE-E0D3FB7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5" y="1825625"/>
            <a:ext cx="5135400" cy="3904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178DA-4438-A547-89EF-326C4F10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79" y="1379225"/>
            <a:ext cx="5715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18374-3B2C-3443-A712-CFA55BB1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6" y="-905088"/>
            <a:ext cx="7167531" cy="5191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BE0CB-B38F-5B4D-838E-56A1F061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6" y="4330379"/>
            <a:ext cx="7167530" cy="38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857</Words>
  <Application>Microsoft Macintosh PowerPoint</Application>
  <PresentationFormat>Widescreen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7</cp:revision>
  <dcterms:created xsi:type="dcterms:W3CDTF">2024-08-07T15:20:06Z</dcterms:created>
  <dcterms:modified xsi:type="dcterms:W3CDTF">2024-08-08T20:01:37Z</dcterms:modified>
</cp:coreProperties>
</file>